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58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94D9FBD-496B-4E69-8476-E5EE53368BDF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5E62ABB-8CAF-4666-A7AF-80AB9AA944EE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Kl%C3%A1vesov%C3%A9_zkratky" TargetMode="External"/><Relationship Id="rId2" Type="http://schemas.openxmlformats.org/officeDocument/2006/relationships/hyperlink" Target="http://cs.wikipedia.org/wiki/P%C5%99%C3%ADpona_soubor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pload.wikimedia.org/wikipedia/commons/e/e2/Firefoxshortcuts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Přípony souborů a klávesové zkratky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</a:t>
            </a:r>
            <a:r>
              <a:rPr lang="cs-CZ" dirty="0"/>
              <a:t>U</a:t>
            </a:r>
            <a:r>
              <a:rPr lang="cs-CZ" dirty="0" smtClean="0"/>
              <a:t>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7888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Restartovací zkratka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Zvláštní klávesová zkratka</a:t>
            </a:r>
          </a:p>
          <a:p>
            <a:r>
              <a:rPr lang="cs-CZ" dirty="0" smtClean="0"/>
              <a:t>definovaná už v </a:t>
            </a:r>
            <a:r>
              <a:rPr lang="cs-CZ" dirty="0" err="1" smtClean="0"/>
              <a:t>BIOSu</a:t>
            </a:r>
            <a:endParaRPr lang="cs-CZ" dirty="0" smtClean="0"/>
          </a:p>
          <a:p>
            <a:r>
              <a:rPr lang="cs-CZ" dirty="0" smtClean="0"/>
              <a:t>Způsobí restart počítače. </a:t>
            </a:r>
          </a:p>
          <a:p>
            <a:r>
              <a:rPr lang="cs-CZ" dirty="0" smtClean="0"/>
              <a:t>Operační systém Windows pod tuto zkratku umístil Správce úloh</a:t>
            </a:r>
            <a:endParaRPr lang="cs-CZ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941168"/>
            <a:ext cx="3094087" cy="57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Formátovací zkratka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Používá se k formátování textu</a:t>
            </a:r>
          </a:p>
          <a:p>
            <a:r>
              <a:rPr lang="cs-CZ" dirty="0" smtClean="0"/>
              <a:t>Mezi základní a široce podporované patří:</a:t>
            </a:r>
            <a:endParaRPr lang="cs-CZ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645024"/>
            <a:ext cx="4536554" cy="1260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Zkratka pro práci se schránkou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Umožňuje uživateli pracovat se schránkou</a:t>
            </a:r>
          </a:p>
          <a:p>
            <a:endParaRPr lang="cs-CZ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356992"/>
            <a:ext cx="6721888" cy="133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Zkratka zvláštního znaku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Umožňuje napsat znak, který není na klávesnici přímo dostupný</a:t>
            </a:r>
          </a:p>
          <a:p>
            <a:r>
              <a:rPr lang="cs-CZ" dirty="0" smtClean="0"/>
              <a:t>Takovýchto zkratek je veliké množství</a:t>
            </a:r>
          </a:p>
          <a:p>
            <a:r>
              <a:rPr lang="cs-CZ" dirty="0" smtClean="0"/>
              <a:t>Mezi nejpoužívanější patří zkratka pro zavináč</a:t>
            </a:r>
            <a:endParaRPr lang="cs-CZ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607462"/>
            <a:ext cx="7175196" cy="62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Funkční zkratka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Vyvolá nějakou funkci aplikace nebo operačního systému</a:t>
            </a:r>
          </a:p>
          <a:p>
            <a:r>
              <a:rPr lang="cs-CZ" dirty="0" smtClean="0"/>
              <a:t>J</a:t>
            </a:r>
            <a:r>
              <a:rPr lang="pt-BR" dirty="0" smtClean="0"/>
              <a:t>e závislá na použité aplikaci a operačním systému</a:t>
            </a:r>
            <a:endParaRPr lang="cs-CZ" dirty="0" smtClean="0"/>
          </a:p>
          <a:p>
            <a:r>
              <a:rPr lang="cs-CZ" dirty="0" smtClean="0"/>
              <a:t>Často má uživatel možnost si zkratku nastavit</a:t>
            </a:r>
            <a:endParaRPr lang="cs-CZ" dirty="0"/>
          </a:p>
        </p:txBody>
      </p:sp>
      <p:pic>
        <p:nvPicPr>
          <p:cNvPr id="12290" name="Picture 2" descr="C:\Documents and Settings\Ondra\Local Settings\Temporary Internet Files\Content.IE5\4NUAGI3N\MP90043886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149080"/>
            <a:ext cx="2122299" cy="21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Zkratky v prohlížeči </a:t>
            </a:r>
            <a:r>
              <a:rPr lang="cs-CZ" dirty="0" err="1" smtClean="0"/>
              <a:t>Firefox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b="1" dirty="0"/>
          </a:p>
        </p:txBody>
      </p:sp>
      <p:pic>
        <p:nvPicPr>
          <p:cNvPr id="13314" name="Picture 2" descr="Soubor: Firefoxshortcut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204864"/>
            <a:ext cx="3556620" cy="39396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(22.08.2012)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http://cs.wikipedia.org/wiki/P%C5%99%C3%ADpona_souboru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http://cs.wikipedia.org/wiki/Kl%C3%A1vesov%C3%A9_zkratky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upload.wikimedia.org/wikipedia/commons/e/e2/Firefoxshortcuts.png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Přípona souboru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35480"/>
            <a:ext cx="8507288" cy="4389120"/>
          </a:xfrm>
        </p:spPr>
        <p:txBody>
          <a:bodyPr/>
          <a:lstStyle/>
          <a:p>
            <a:r>
              <a:rPr lang="cs-CZ" dirty="0" smtClean="0"/>
              <a:t>Správněji </a:t>
            </a:r>
            <a:r>
              <a:rPr lang="cs-CZ" b="1" dirty="0" smtClean="0"/>
              <a:t>přípona názvu souboru</a:t>
            </a:r>
          </a:p>
          <a:p>
            <a:r>
              <a:rPr lang="cs-CZ" dirty="0" smtClean="0"/>
              <a:t>Část názvu souboru, oddělená tečkou od názvu souboru</a:t>
            </a:r>
          </a:p>
          <a:p>
            <a:r>
              <a:rPr lang="cs-CZ" dirty="0" smtClean="0"/>
              <a:t>V modernějších typech souborových systémů již většinou není přípona samostatnou součástí názvu souboru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XW4HJWA4\MP90042295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221088"/>
            <a:ext cx="1614713" cy="2420888"/>
          </a:xfrm>
          <a:prstGeom prst="rect">
            <a:avLst/>
          </a:prstGeom>
          <a:noFill/>
        </p:spPr>
      </p:pic>
      <p:pic>
        <p:nvPicPr>
          <p:cNvPr id="1027" name="Picture 3" descr="C:\Documents and Settings\Ondra\Local Settings\Temporary Internet Files\Content.IE5\JFDYUKAH\MP90038526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21088"/>
            <a:ext cx="3240360" cy="2417412"/>
          </a:xfrm>
          <a:prstGeom prst="rect">
            <a:avLst/>
          </a:prstGeom>
          <a:noFill/>
        </p:spPr>
      </p:pic>
      <p:pic>
        <p:nvPicPr>
          <p:cNvPr id="1028" name="Picture 4" descr="C:\Documents and Settings\Ondra\Local Settings\Temporary Internet Files\Content.IE5\XJE4W650\MP900422138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5589" y="4221088"/>
            <a:ext cx="3202875" cy="23923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/>
          <a:lstStyle/>
          <a:p>
            <a:pPr algn="ctr"/>
            <a:r>
              <a:rPr lang="cs-CZ" dirty="0" smtClean="0"/>
              <a:t>Nejznámější přípony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4NUAGI3N\MC90042605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212976"/>
            <a:ext cx="1803400" cy="1660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241376"/>
            <a:ext cx="8352928" cy="5616624"/>
          </a:xfrm>
        </p:spPr>
        <p:txBody>
          <a:bodyPr/>
          <a:lstStyle/>
          <a:p>
            <a:r>
              <a:rPr lang="cs-CZ" b="1" dirty="0" smtClean="0"/>
              <a:t>*.</a:t>
            </a:r>
            <a:r>
              <a:rPr lang="cs-CZ" b="1" dirty="0" err="1" smtClean="0"/>
              <a:t>txt</a:t>
            </a:r>
            <a:r>
              <a:rPr lang="cs-CZ" b="1" dirty="0" smtClean="0"/>
              <a:t> </a:t>
            </a:r>
            <a:r>
              <a:rPr lang="cs-CZ" dirty="0" smtClean="0"/>
              <a:t>- Jednoduchý textový dokument *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do</a:t>
            </a:r>
            <a:r>
              <a:rPr lang="cs-CZ" dirty="0" err="1" smtClean="0"/>
              <a:t>c</a:t>
            </a:r>
            <a:r>
              <a:rPr lang="cs-CZ" dirty="0" smtClean="0"/>
              <a:t> </a:t>
            </a:r>
            <a:r>
              <a:rPr lang="cs-CZ" b="1" dirty="0" smtClean="0"/>
              <a:t>(*.</a:t>
            </a:r>
            <a:r>
              <a:rPr lang="cs-CZ" b="1" dirty="0" err="1" smtClean="0"/>
              <a:t>docx</a:t>
            </a:r>
            <a:r>
              <a:rPr lang="cs-CZ" b="1" dirty="0" smtClean="0"/>
              <a:t>) </a:t>
            </a:r>
            <a:r>
              <a:rPr lang="cs-CZ" dirty="0" smtClean="0"/>
              <a:t>Textový dokument aplikace Microsoft Office Word 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pdf</a:t>
            </a:r>
            <a:r>
              <a:rPr lang="cs-CZ" b="1" dirty="0" smtClean="0"/>
              <a:t> </a:t>
            </a:r>
            <a:r>
              <a:rPr lang="cs-CZ" dirty="0" smtClean="0"/>
              <a:t>Soubor Adobe </a:t>
            </a:r>
            <a:r>
              <a:rPr lang="cs-CZ" dirty="0" err="1" smtClean="0"/>
              <a:t>Acrobat</a:t>
            </a:r>
            <a:r>
              <a:rPr lang="cs-CZ" dirty="0" smtClean="0"/>
              <a:t> (Adobe </a:t>
            </a:r>
            <a:r>
              <a:rPr lang="cs-CZ" dirty="0" err="1" smtClean="0"/>
              <a:t>Reader</a:t>
            </a:r>
            <a:r>
              <a:rPr lang="cs-CZ" dirty="0" smtClean="0"/>
              <a:t>) 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png</a:t>
            </a:r>
            <a:r>
              <a:rPr lang="cs-CZ" b="1" dirty="0" smtClean="0"/>
              <a:t> </a:t>
            </a:r>
            <a:r>
              <a:rPr lang="cs-CZ" dirty="0" smtClean="0"/>
              <a:t>Grafický souborový formát používaný pro obrázky na síti 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jpg</a:t>
            </a:r>
            <a:r>
              <a:rPr lang="cs-CZ" b="1" dirty="0" smtClean="0"/>
              <a:t> </a:t>
            </a:r>
            <a:r>
              <a:rPr lang="cs-CZ" dirty="0" smtClean="0"/>
              <a:t>Nejčastější grafický souborový formát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XW4HJWA4\MC90044142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509120"/>
            <a:ext cx="2116604" cy="21166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389120"/>
          </a:xfrm>
        </p:spPr>
        <p:txBody>
          <a:bodyPr/>
          <a:lstStyle/>
          <a:p>
            <a:r>
              <a:rPr lang="cs-CZ" b="1" dirty="0" smtClean="0"/>
              <a:t>*.</a:t>
            </a:r>
            <a:r>
              <a:rPr lang="cs-CZ" b="1" dirty="0" err="1" smtClean="0"/>
              <a:t>gif</a:t>
            </a:r>
            <a:r>
              <a:rPr lang="cs-CZ" b="1" dirty="0" smtClean="0"/>
              <a:t> </a:t>
            </a:r>
            <a:r>
              <a:rPr lang="cs-CZ" dirty="0" smtClean="0"/>
              <a:t>Grafický souborový formát používaný na fórech jako </a:t>
            </a:r>
            <a:r>
              <a:rPr lang="cs-CZ" dirty="0" err="1" smtClean="0"/>
              <a:t>avatar</a:t>
            </a:r>
            <a:r>
              <a:rPr lang="cs-CZ" dirty="0" smtClean="0"/>
              <a:t> </a:t>
            </a:r>
          </a:p>
          <a:p>
            <a:r>
              <a:rPr lang="cs-CZ" b="1" dirty="0" smtClean="0"/>
              <a:t>*.mp3 </a:t>
            </a:r>
            <a:r>
              <a:rPr lang="cs-CZ" dirty="0" smtClean="0"/>
              <a:t>Audio soubor 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wav</a:t>
            </a:r>
            <a:r>
              <a:rPr lang="cs-CZ" b="1" dirty="0" smtClean="0"/>
              <a:t> </a:t>
            </a:r>
            <a:r>
              <a:rPr lang="cs-CZ" dirty="0" smtClean="0"/>
              <a:t>Audio soubor, standardní Microsoft Windows hudební formát 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js</a:t>
            </a:r>
            <a:r>
              <a:rPr lang="cs-CZ" b="1" dirty="0" smtClean="0"/>
              <a:t> </a:t>
            </a:r>
            <a:r>
              <a:rPr lang="cs-CZ" dirty="0" smtClean="0"/>
              <a:t>Soubor </a:t>
            </a:r>
            <a:r>
              <a:rPr lang="cs-CZ" dirty="0" err="1" smtClean="0"/>
              <a:t>JavaScriptu</a:t>
            </a:r>
            <a:r>
              <a:rPr lang="cs-CZ" dirty="0" smtClean="0"/>
              <a:t> 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php</a:t>
            </a:r>
            <a:r>
              <a:rPr lang="cs-CZ" b="1" dirty="0" smtClean="0"/>
              <a:t> </a:t>
            </a:r>
            <a:r>
              <a:rPr lang="cs-CZ" dirty="0" err="1" smtClean="0"/>
              <a:t>PHP</a:t>
            </a:r>
            <a:r>
              <a:rPr lang="cs-CZ" dirty="0" smtClean="0"/>
              <a:t> Skript</a:t>
            </a:r>
            <a:endParaRPr lang="cs-CZ" dirty="0"/>
          </a:p>
        </p:txBody>
      </p:sp>
      <p:pic>
        <p:nvPicPr>
          <p:cNvPr id="4098" name="Picture 2" descr="C:\Documents and Settings\Ondra\Local Settings\Temporary Internet Files\Content.IE5\5Q5HXOCW\MC900432582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725144"/>
            <a:ext cx="1828572" cy="1828572"/>
          </a:xfrm>
          <a:prstGeom prst="rect">
            <a:avLst/>
          </a:prstGeom>
          <a:noFill/>
        </p:spPr>
      </p:pic>
      <p:pic>
        <p:nvPicPr>
          <p:cNvPr id="4099" name="Picture 3" descr="C:\Documents and Settings\Ondra\Local Settings\Temporary Internet Files\Content.IE5\P2H3G0KD\MC900433854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725144"/>
            <a:ext cx="1828572" cy="1828572"/>
          </a:xfrm>
          <a:prstGeom prst="rect">
            <a:avLst/>
          </a:prstGeom>
          <a:noFill/>
        </p:spPr>
      </p:pic>
      <p:pic>
        <p:nvPicPr>
          <p:cNvPr id="4100" name="Picture 4" descr="C:\Documents and Settings\Ondra\Local Settings\Temporary Internet Files\Content.IE5\4NUAGI3N\MC900432583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653136"/>
            <a:ext cx="1828572" cy="1828572"/>
          </a:xfrm>
          <a:prstGeom prst="rect">
            <a:avLst/>
          </a:prstGeom>
          <a:noFill/>
        </p:spPr>
      </p:pic>
      <p:pic>
        <p:nvPicPr>
          <p:cNvPr id="4101" name="Picture 5" descr="C:\Documents and Settings\Ondra\Local Settings\Temporary Internet Files\Content.IE5\XW4HJWA4\MC900434793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653136"/>
            <a:ext cx="1828572" cy="1828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389120"/>
          </a:xfrm>
        </p:spPr>
        <p:txBody>
          <a:bodyPr>
            <a:normAutofit/>
          </a:bodyPr>
          <a:lstStyle/>
          <a:p>
            <a:r>
              <a:rPr lang="cs-CZ" b="1" dirty="0" smtClean="0"/>
              <a:t>*.zip </a:t>
            </a:r>
            <a:r>
              <a:rPr lang="cs-CZ" dirty="0" smtClean="0"/>
              <a:t>Komprimovaný soubor v programu Zip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flv</a:t>
            </a:r>
            <a:r>
              <a:rPr lang="cs-CZ" b="1" dirty="0" smtClean="0"/>
              <a:t> </a:t>
            </a:r>
            <a:r>
              <a:rPr lang="cs-CZ" dirty="0" err="1" smtClean="0"/>
              <a:t>Flash</a:t>
            </a:r>
            <a:r>
              <a:rPr lang="cs-CZ" dirty="0" smtClean="0"/>
              <a:t> video soubor 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exe</a:t>
            </a:r>
            <a:r>
              <a:rPr lang="cs-CZ" b="1" dirty="0" smtClean="0"/>
              <a:t> </a:t>
            </a:r>
            <a:r>
              <a:rPr lang="cs-CZ" dirty="0" smtClean="0"/>
              <a:t>Spustitelný soubor Windows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rar</a:t>
            </a:r>
            <a:r>
              <a:rPr lang="cs-CZ" b="1" dirty="0" smtClean="0"/>
              <a:t> </a:t>
            </a:r>
            <a:r>
              <a:rPr lang="cs-CZ" dirty="0" smtClean="0"/>
              <a:t>Komprimovaný soubor v programu RAR 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iso</a:t>
            </a:r>
            <a:r>
              <a:rPr lang="cs-CZ" b="1" dirty="0" smtClean="0"/>
              <a:t> </a:t>
            </a:r>
            <a:r>
              <a:rPr lang="cs-CZ" dirty="0" smtClean="0"/>
              <a:t>Obraz disku (CD/DVD) </a:t>
            </a:r>
          </a:p>
          <a:p>
            <a:r>
              <a:rPr lang="cs-CZ" b="1" dirty="0" smtClean="0"/>
              <a:t>*.</a:t>
            </a:r>
            <a:r>
              <a:rPr lang="cs-CZ" b="1" dirty="0" err="1" smtClean="0"/>
              <a:t>lnk</a:t>
            </a:r>
            <a:r>
              <a:rPr lang="cs-CZ" b="1" dirty="0" smtClean="0"/>
              <a:t> </a:t>
            </a:r>
            <a:r>
              <a:rPr lang="cs-CZ" dirty="0" smtClean="0"/>
              <a:t>Zástupce aplikace (v OS Windows)</a:t>
            </a:r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r>
              <a:rPr lang="cs-CZ" dirty="0" smtClean="0"/>
              <a:t>Koncovek je mnoho…</a:t>
            </a:r>
            <a:endParaRPr lang="cs-CZ" dirty="0"/>
          </a:p>
        </p:txBody>
      </p:sp>
      <p:pic>
        <p:nvPicPr>
          <p:cNvPr id="5125" name="Picture 5" descr="C:\Documents and Settings\Ondra\Local Settings\Temporary Internet Files\Content.IE5\AKWOCKDR\MC90043259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509120"/>
            <a:ext cx="1828572" cy="1828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Klávesová zkratka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Kombinace několika kláves, jejichž současné stisknutí vyvolá nějakou funkci</a:t>
            </a:r>
          </a:p>
          <a:p>
            <a:r>
              <a:rPr lang="cs-CZ" dirty="0" smtClean="0"/>
              <a:t>Ze dvou až tří kláves (větší počet ovšem není vyloučen)</a:t>
            </a:r>
            <a:endParaRPr lang="cs-CZ" dirty="0"/>
          </a:p>
        </p:txBody>
      </p:sp>
      <p:pic>
        <p:nvPicPr>
          <p:cNvPr id="6146" name="Picture 2" descr="C:\Documents and Settings\Ondra\Local Settings\Temporary Internet Files\Content.IE5\XW4HJWA4\MP90031649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789040"/>
            <a:ext cx="3657600" cy="2474976"/>
          </a:xfrm>
          <a:prstGeom prst="rect">
            <a:avLst/>
          </a:prstGeom>
          <a:noFill/>
        </p:spPr>
      </p:pic>
      <p:pic>
        <p:nvPicPr>
          <p:cNvPr id="6147" name="Picture 3" descr="C:\Documents and Settings\Ondra\Local Settings\Temporary Internet Files\Content.IE5\AKWOCKDR\MP90031649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789040"/>
            <a:ext cx="3657600" cy="244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Zkratky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Poslední může být plnovýznamová klávesa (jiná než </a:t>
            </a:r>
            <a:r>
              <a:rPr lang="cs-CZ" dirty="0" err="1" smtClean="0"/>
              <a:t>předřazovací</a:t>
            </a:r>
            <a:r>
              <a:rPr lang="cs-CZ" dirty="0" smtClean="0"/>
              <a:t>)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err="1" smtClean="0"/>
              <a:t>Předřazovací</a:t>
            </a:r>
            <a:r>
              <a:rPr lang="cs-CZ" u="sng" dirty="0" smtClean="0"/>
              <a:t> klávesy</a:t>
            </a:r>
          </a:p>
          <a:p>
            <a:r>
              <a:rPr lang="cs-CZ" dirty="0" smtClean="0"/>
              <a:t>Shift, Ctrl, Alt a Alt </a:t>
            </a:r>
            <a:r>
              <a:rPr lang="cs-CZ" dirty="0" err="1" smtClean="0"/>
              <a:t>Gr</a:t>
            </a:r>
            <a:endParaRPr lang="cs-CZ" dirty="0" smtClean="0"/>
          </a:p>
          <a:p>
            <a:r>
              <a:rPr lang="cs-CZ" dirty="0" smtClean="0"/>
              <a:t>Klávesa s logem (např. Windows, Macintosh)</a:t>
            </a:r>
          </a:p>
          <a:p>
            <a:r>
              <a:rPr lang="cs-CZ" dirty="0" err="1" smtClean="0"/>
              <a:t>Fn</a:t>
            </a:r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Typy klávesových zkratek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7170" name="Picture 2" descr="C:\Documents and Settings\Ondra\Local Settings\Temporary Internet Files\Content.IE5\TT0WOGTY\MC90043468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060848"/>
            <a:ext cx="1914525" cy="1946275"/>
          </a:xfrm>
          <a:prstGeom prst="rect">
            <a:avLst/>
          </a:prstGeom>
          <a:noFill/>
        </p:spPr>
      </p:pic>
      <p:pic>
        <p:nvPicPr>
          <p:cNvPr id="7171" name="Picture 3" descr="C:\Documents and Settings\Ondra\Local Settings\Temporary Internet Files\Content.IE5\XJE4W650\MC900434689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060848"/>
            <a:ext cx="1914525" cy="1946275"/>
          </a:xfrm>
          <a:prstGeom prst="rect">
            <a:avLst/>
          </a:prstGeom>
          <a:noFill/>
        </p:spPr>
      </p:pic>
      <p:pic>
        <p:nvPicPr>
          <p:cNvPr id="7172" name="Picture 4" descr="C:\Documents and Settings\Ondra\Local Settings\Temporary Internet Files\Content.IE5\HPPXWTGO\MC90043468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492896"/>
            <a:ext cx="1914525" cy="1946275"/>
          </a:xfrm>
          <a:prstGeom prst="rect">
            <a:avLst/>
          </a:prstGeom>
          <a:noFill/>
        </p:spPr>
      </p:pic>
      <p:pic>
        <p:nvPicPr>
          <p:cNvPr id="7173" name="Picture 5" descr="C:\Documents and Settings\Ondra\Local Settings\Temporary Internet Files\Content.IE5\JFDYUKAH\MC900434703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653136"/>
            <a:ext cx="1914525" cy="1946275"/>
          </a:xfrm>
          <a:prstGeom prst="rect">
            <a:avLst/>
          </a:prstGeom>
          <a:noFill/>
        </p:spPr>
      </p:pic>
      <p:pic>
        <p:nvPicPr>
          <p:cNvPr id="7174" name="Picture 6" descr="C:\Documents and Settings\Ondra\Local Settings\Temporary Internet Files\Content.IE5\5Q5HXOCW\MC900434701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4221088"/>
            <a:ext cx="1914525" cy="1943100"/>
          </a:xfrm>
          <a:prstGeom prst="rect">
            <a:avLst/>
          </a:prstGeom>
          <a:noFill/>
        </p:spPr>
      </p:pic>
      <p:pic>
        <p:nvPicPr>
          <p:cNvPr id="7175" name="Picture 7" descr="C:\Documents and Settings\Ondra\Local Settings\Temporary Internet Files\Content.IE5\P2H3G0KD\MC900434693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4653136"/>
            <a:ext cx="1914525" cy="1946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alent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</TotalTime>
  <Words>239</Words>
  <Application>Microsoft Office PowerPoint</Application>
  <PresentationFormat>Předvádění na obrazovce (4:3)</PresentationFormat>
  <Paragraphs>62</Paragraphs>
  <Slides>16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Tok</vt:lpstr>
      <vt:lpstr>Přípony souborů a klávesové zkratky </vt:lpstr>
      <vt:lpstr>Přípona souboru</vt:lpstr>
      <vt:lpstr>Nejznámější přípony</vt:lpstr>
      <vt:lpstr>Snímek 4</vt:lpstr>
      <vt:lpstr>Snímek 5</vt:lpstr>
      <vt:lpstr>Snímek 6</vt:lpstr>
      <vt:lpstr>Klávesová zkratka</vt:lpstr>
      <vt:lpstr>Zkratky</vt:lpstr>
      <vt:lpstr>Typy klávesových zkratek</vt:lpstr>
      <vt:lpstr>Restartovací zkratka</vt:lpstr>
      <vt:lpstr>Formátovací zkratka</vt:lpstr>
      <vt:lpstr>Zkratka pro práci se schránkou</vt:lpstr>
      <vt:lpstr>Zkratka zvláštního znaku</vt:lpstr>
      <vt:lpstr>Funkční zkratka</vt:lpstr>
      <vt:lpstr>Zkratky v prohlížeči Firefox</vt:lpstr>
      <vt:lpstr>Zdroje (22.08.2012)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Přípony souborů a klávesové zkratky </dc:title>
  <dc:creator>Ondra</dc:creator>
  <cp:lastModifiedBy>Ondra</cp:lastModifiedBy>
  <cp:revision>16</cp:revision>
  <dcterms:created xsi:type="dcterms:W3CDTF">2012-08-30T13:51:22Z</dcterms:created>
  <dcterms:modified xsi:type="dcterms:W3CDTF">2012-11-25T17:46:28Z</dcterms:modified>
</cp:coreProperties>
</file>